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3" r:id="rId15"/>
    <p:sldId id="274" r:id="rId16"/>
    <p:sldId id="271" r:id="rId17"/>
    <p:sldId id="269" r:id="rId18"/>
    <p:sldId id="275" r:id="rId19"/>
    <p:sldId id="276" r:id="rId20"/>
    <p:sldId id="277" r:id="rId21"/>
    <p:sldId id="278" r:id="rId22"/>
    <p:sldId id="279" r:id="rId23"/>
    <p:sldId id="270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13" r:id="rId53"/>
    <p:sldId id="312" r:id="rId54"/>
    <p:sldId id="311" r:id="rId55"/>
    <p:sldId id="309" r:id="rId56"/>
    <p:sldId id="310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9" r:id="rId72"/>
    <p:sldId id="330" r:id="rId73"/>
    <p:sldId id="331" r:id="rId74"/>
    <p:sldId id="332" r:id="rId75"/>
    <p:sldId id="353" r:id="rId76"/>
    <p:sldId id="352" r:id="rId77"/>
    <p:sldId id="351" r:id="rId78"/>
    <p:sldId id="350" r:id="rId79"/>
    <p:sldId id="349" r:id="rId80"/>
    <p:sldId id="347" r:id="rId81"/>
    <p:sldId id="346" r:id="rId82"/>
    <p:sldId id="345" r:id="rId83"/>
    <p:sldId id="344" r:id="rId84"/>
    <p:sldId id="354" r:id="rId85"/>
    <p:sldId id="343" r:id="rId86"/>
    <p:sldId id="342" r:id="rId87"/>
    <p:sldId id="341" r:id="rId88"/>
    <p:sldId id="340" r:id="rId89"/>
    <p:sldId id="339" r:id="rId90"/>
    <p:sldId id="338" r:id="rId91"/>
    <p:sldId id="337" r:id="rId92"/>
    <p:sldId id="336" r:id="rId93"/>
    <p:sldId id="335" r:id="rId94"/>
    <p:sldId id="334" r:id="rId95"/>
    <p:sldId id="333" r:id="rId96"/>
    <p:sldId id="361" r:id="rId97"/>
    <p:sldId id="360" r:id="rId98"/>
    <p:sldId id="359" r:id="rId99"/>
    <p:sldId id="358" r:id="rId100"/>
    <p:sldId id="357" r:id="rId101"/>
    <p:sldId id="356" r:id="rId102"/>
    <p:sldId id="355" r:id="rId103"/>
    <p:sldId id="362" r:id="rId104"/>
    <p:sldId id="363" r:id="rId105"/>
    <p:sldId id="364" r:id="rId106"/>
    <p:sldId id="365" r:id="rId107"/>
    <p:sldId id="366" r:id="rId108"/>
    <p:sldId id="367" r:id="rId109"/>
    <p:sldId id="369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 varScale="1">
        <p:scale>
          <a:sx n="110" d="100"/>
          <a:sy n="110" d="100"/>
        </p:scale>
        <p:origin x="165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6893-562B-4D1A-987E-079F82F2B46D}" type="datetimeFigureOut">
              <a:rPr lang="en-IN" smtClean="0"/>
              <a:t>15-11-2018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643AF3D-0722-4858-AD8F-C62B033ACDD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6893-562B-4D1A-987E-079F82F2B46D}" type="datetimeFigureOut">
              <a:rPr lang="en-IN" smtClean="0"/>
              <a:t>15-11-2018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3AF3D-0722-4858-AD8F-C62B033ACDD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6893-562B-4D1A-987E-079F82F2B46D}" type="datetimeFigureOut">
              <a:rPr lang="en-IN" smtClean="0"/>
              <a:t>15-11-2018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3AF3D-0722-4858-AD8F-C62B033ACDD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6893-562B-4D1A-987E-079F82F2B46D}" type="datetimeFigureOut">
              <a:rPr lang="en-IN" smtClean="0"/>
              <a:t>15-11-2018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3AF3D-0722-4858-AD8F-C62B033ACDD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6893-562B-4D1A-987E-079F82F2B46D}" type="datetimeFigureOut">
              <a:rPr lang="en-IN" smtClean="0"/>
              <a:t>15-11-2018</a:t>
            </a:fld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3AF3D-0722-4858-AD8F-C62B033ACDDC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6893-562B-4D1A-987E-079F82F2B46D}" type="datetimeFigureOut">
              <a:rPr lang="en-IN" smtClean="0"/>
              <a:t>15-11-2018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3AF3D-0722-4858-AD8F-C62B033ACDD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6893-562B-4D1A-987E-079F82F2B46D}" type="datetimeFigureOut">
              <a:rPr lang="en-IN" smtClean="0"/>
              <a:t>15-11-2018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3AF3D-0722-4858-AD8F-C62B033ACDD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6893-562B-4D1A-987E-079F82F2B46D}" type="datetimeFigureOut">
              <a:rPr lang="en-IN" smtClean="0"/>
              <a:t>15-11-2018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3AF3D-0722-4858-AD8F-C62B033ACDD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6893-562B-4D1A-987E-079F82F2B46D}" type="datetimeFigureOut">
              <a:rPr lang="en-IN" smtClean="0"/>
              <a:t>15-11-2018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3AF3D-0722-4858-AD8F-C62B033ACDD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6893-562B-4D1A-987E-079F82F2B46D}" type="datetimeFigureOut">
              <a:rPr lang="en-IN" smtClean="0"/>
              <a:t>15-11-2018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3AF3D-0722-4858-AD8F-C62B033ACDDC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6893-562B-4D1A-987E-079F82F2B46D}" type="datetimeFigureOut">
              <a:rPr lang="en-IN" smtClean="0"/>
              <a:t>15-11-2018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3AF3D-0722-4858-AD8F-C62B033ACDDC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DB726893-562B-4D1A-987E-079F82F2B46D}" type="datetimeFigureOut">
              <a:rPr lang="en-IN" smtClean="0"/>
              <a:t>15-11-2018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8643AF3D-0722-4858-AD8F-C62B033ACDDC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 PYTHON- a Programming Language</a:t>
            </a:r>
            <a:endParaRPr lang="en-IN" dirty="0"/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159" y="2669540"/>
            <a:ext cx="2539682" cy="253968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1898650" y="5656263"/>
            <a:ext cx="7245350" cy="436562"/>
          </a:xfrm>
        </p:spPr>
        <p:txBody>
          <a:bodyPr>
            <a:normAutofit lnSpcReduction="10000"/>
          </a:bodyPr>
          <a:lstStyle/>
          <a:p>
            <a:endParaRPr lang="en-IN" dirty="0" smtClean="0"/>
          </a:p>
          <a:p>
            <a:endParaRPr lang="en-IN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115616" y="4981784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SUBMITTED TO:-</a:t>
            </a:r>
          </a:p>
          <a:p>
            <a:r>
              <a:rPr lang="en-US" dirty="0" smtClean="0"/>
              <a:t>SAKSHI SHARMA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36635" y="4953635"/>
            <a:ext cx="3034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SUBMITTED BY:-</a:t>
            </a:r>
          </a:p>
          <a:p>
            <a:r>
              <a:rPr lang="en-US" dirty="0" smtClean="0"/>
              <a:t>1893551 DINESH NANDA</a:t>
            </a:r>
          </a:p>
          <a:p>
            <a:r>
              <a:rPr lang="en-US" dirty="0" smtClean="0"/>
              <a:t>1893728  </a:t>
            </a:r>
            <a:r>
              <a:rPr lang="en-US" dirty="0"/>
              <a:t>ANKUSHPREET</a:t>
            </a:r>
          </a:p>
          <a:p>
            <a:r>
              <a:rPr lang="en-US" dirty="0" smtClean="0"/>
              <a:t>1892693   RAMANPREET</a:t>
            </a:r>
          </a:p>
          <a:p>
            <a:r>
              <a:rPr lang="en-US" dirty="0" smtClean="0"/>
              <a:t>1892678 AKSHIL PATEL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1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5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3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510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199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77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708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505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514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32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669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10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954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30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032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788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305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330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330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07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2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204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344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9436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822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409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22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455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923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818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05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9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3888" y="3284984"/>
            <a:ext cx="3744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THANK YOU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3184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5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3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5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0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Calibri" pitchFamily="34" charset="0"/>
                <a:cs typeface="Calibri" pitchFamily="34" charset="0"/>
              </a:rPr>
              <a:t>Why python?</a:t>
            </a:r>
            <a:endParaRPr lang="en-IN" sz="3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600" b="1" dirty="0" smtClean="0">
                <a:latin typeface="Calibri" pitchFamily="34" charset="0"/>
                <a:cs typeface="Calibri" pitchFamily="34" charset="0"/>
              </a:rPr>
              <a:t>Python is a user friendly language which can be used </a:t>
            </a:r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for </a:t>
            </a:r>
            <a:r>
              <a:rPr lang="en-US" sz="2600" b="1" dirty="0">
                <a:latin typeface="Calibri" pitchFamily="34" charset="0"/>
                <a:cs typeface="Calibri" pitchFamily="34" charset="0"/>
              </a:rPr>
              <a:t>developing both desktop and web applications.</a:t>
            </a:r>
            <a:endParaRPr lang="en-IN" sz="2600" b="1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if </a:t>
            </a:r>
            <a:r>
              <a:rPr lang="en-US" sz="2600" b="1" dirty="0">
                <a:latin typeface="Calibri" pitchFamily="34" charset="0"/>
                <a:cs typeface="Calibri" pitchFamily="34" charset="0"/>
              </a:rPr>
              <a:t>you are just beginning your path towards a programming career, you might want to start by learning Python, as it is less complex</a:t>
            </a:r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.</a:t>
            </a:r>
            <a:endParaRPr lang="en-IN" sz="2600" b="1" dirty="0">
              <a:latin typeface="Calibri" pitchFamily="34" charset="0"/>
              <a:cs typeface="Calibri" pitchFamily="34" charset="0"/>
            </a:endParaRPr>
          </a:p>
          <a:p>
            <a:r>
              <a:rPr lang="en-IN" sz="2600" b="1" dirty="0" smtClean="0">
                <a:latin typeface="Calibri" pitchFamily="34" charset="0"/>
                <a:cs typeface="Calibri" pitchFamily="34" charset="0"/>
              </a:rPr>
              <a:t>Biggest Advantage over other languages- “LESS CODE, LESS  TIME” </a:t>
            </a:r>
          </a:p>
          <a:p>
            <a:r>
              <a:rPr lang="en-US" sz="2600" dirty="0">
                <a:latin typeface="Calibri" pitchFamily="34" charset="0"/>
                <a:cs typeface="Calibri" pitchFamily="34" charset="0"/>
              </a:rPr>
              <a:t> </a:t>
            </a:r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it is utilized </a:t>
            </a:r>
            <a:r>
              <a:rPr lang="en-US" sz="2600" b="1" dirty="0">
                <a:latin typeface="Calibri" pitchFamily="34" charset="0"/>
                <a:cs typeface="Calibri" pitchFamily="34" charset="0"/>
              </a:rPr>
              <a:t>by </a:t>
            </a:r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world leaders </a:t>
            </a:r>
            <a:r>
              <a:rPr lang="en-US" sz="2600" b="1" dirty="0">
                <a:latin typeface="Calibri" pitchFamily="34" charset="0"/>
                <a:cs typeface="Calibri" pitchFamily="34" charset="0"/>
              </a:rPr>
              <a:t>including Google, </a:t>
            </a:r>
            <a:r>
              <a:rPr lang="en-US" sz="2600" b="1" dirty="0" err="1">
                <a:latin typeface="Calibri" pitchFamily="34" charset="0"/>
                <a:cs typeface="Calibri" pitchFamily="34" charset="0"/>
              </a:rPr>
              <a:t>Dropbox</a:t>
            </a:r>
            <a:r>
              <a:rPr lang="en-US" sz="2600" b="1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600" b="1" dirty="0" err="1" smtClean="0">
                <a:latin typeface="Calibri" pitchFamily="34" charset="0"/>
                <a:cs typeface="Calibri" pitchFamily="34" charset="0"/>
              </a:rPr>
              <a:t>Spotify</a:t>
            </a:r>
            <a:r>
              <a:rPr lang="en-US" sz="2600" b="1" dirty="0">
                <a:latin typeface="Calibri" pitchFamily="34" charset="0"/>
                <a:cs typeface="Calibri" pitchFamily="34" charset="0"/>
              </a:rPr>
              <a:t> and </a:t>
            </a:r>
            <a:r>
              <a:rPr lang="en-US" sz="2600" b="1" dirty="0" err="1" smtClean="0">
                <a:latin typeface="Calibri" pitchFamily="34" charset="0"/>
                <a:cs typeface="Calibri" pitchFamily="34" charset="0"/>
              </a:rPr>
              <a:t>Instagram</a:t>
            </a:r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.</a:t>
            </a:r>
            <a:endParaRPr lang="en-IN" sz="2600" b="1" dirty="0" smtClean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78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0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6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8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6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4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8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Let’s Start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 smtClean="0"/>
              <a:t>Using </a:t>
            </a:r>
            <a:r>
              <a:rPr lang="en-IN" dirty="0" err="1" smtClean="0"/>
              <a:t>Pycharm</a:t>
            </a:r>
            <a:r>
              <a:rPr lang="en-IN" dirty="0" smtClean="0"/>
              <a:t> software (best IDE for Python)</a:t>
            </a:r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624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9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4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2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1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8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1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0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5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9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3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7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2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0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3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1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2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7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1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3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8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0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2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2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5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2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8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7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0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0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0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2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8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8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3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5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9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6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4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1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9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8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9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6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1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9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5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0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9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7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754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6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4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2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0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8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7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6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5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5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7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7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488</TotalTime>
  <Words>75</Words>
  <Application>Microsoft Office PowerPoint</Application>
  <PresentationFormat>On-screen Show (4:3)</PresentationFormat>
  <Paragraphs>21</Paragraphs>
  <Slides>130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5" baseType="lpstr">
      <vt:lpstr>Arial</vt:lpstr>
      <vt:lpstr>Book Antiqua</vt:lpstr>
      <vt:lpstr>Calibri</vt:lpstr>
      <vt:lpstr>Century Gothic</vt:lpstr>
      <vt:lpstr>Apothecary</vt:lpstr>
      <vt:lpstr> PYTHON- a Programming Language</vt:lpstr>
      <vt:lpstr>Why python?</vt:lpstr>
      <vt:lpstr>Let’s Start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Ramanpreet Kaur</cp:lastModifiedBy>
  <cp:revision>33</cp:revision>
  <dcterms:created xsi:type="dcterms:W3CDTF">2018-11-13T15:50:18Z</dcterms:created>
  <dcterms:modified xsi:type="dcterms:W3CDTF">2018-11-15T17:09:15Z</dcterms:modified>
</cp:coreProperties>
</file>